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9866313" cy="6735763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2"/>
            <a:ext cx="5143500" cy="3448756"/>
          </a:xfrm>
        </p:spPr>
        <p:txBody>
          <a:bodyPr anchor="b"/>
          <a:lstStyle>
            <a:lvl1pPr algn="ctr">
              <a:defRPr sz="415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7"/>
            <a:ext cx="5143500" cy="2391658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477" indent="0" algn="ctr">
              <a:buNone/>
              <a:defRPr sz="1385"/>
            </a:lvl2pPr>
            <a:lvl3pPr marL="632952" indent="0" algn="ctr">
              <a:buNone/>
              <a:defRPr sz="1246"/>
            </a:lvl3pPr>
            <a:lvl4pPr marL="949427" indent="0" algn="ctr">
              <a:buNone/>
              <a:defRPr sz="1108"/>
            </a:lvl4pPr>
            <a:lvl5pPr marL="1265904" indent="0" algn="ctr">
              <a:buNone/>
              <a:defRPr sz="1108"/>
            </a:lvl5pPr>
            <a:lvl6pPr marL="1582380" indent="0" algn="ctr">
              <a:buNone/>
              <a:defRPr sz="1108"/>
            </a:lvl6pPr>
            <a:lvl7pPr marL="1898855" indent="0" algn="ctr">
              <a:buNone/>
              <a:defRPr sz="1108"/>
            </a:lvl7pPr>
            <a:lvl8pPr marL="2215330" indent="0" algn="ctr">
              <a:buNone/>
              <a:defRPr sz="1108"/>
            </a:lvl8pPr>
            <a:lvl9pPr marL="2531805" indent="0" algn="ctr">
              <a:buNone/>
              <a:defRPr sz="1108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3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61" y="527412"/>
            <a:ext cx="1478756" cy="839487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92" y="527412"/>
            <a:ext cx="4350544" cy="839487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6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3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20" y="2469632"/>
            <a:ext cx="5915025" cy="4120620"/>
          </a:xfrm>
        </p:spPr>
        <p:txBody>
          <a:bodyPr anchor="b"/>
          <a:lstStyle>
            <a:lvl1pPr>
              <a:defRPr sz="415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20" y="6629235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1pPr>
            <a:lvl2pPr marL="316477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2952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42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5904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38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8855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3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1805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9" y="2637018"/>
            <a:ext cx="2914650" cy="62852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4" y="2637018"/>
            <a:ext cx="2914650" cy="62852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2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5" y="527409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2" y="2428351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77" indent="0">
              <a:buNone/>
              <a:defRPr sz="1385" b="1"/>
            </a:lvl2pPr>
            <a:lvl3pPr marL="632952" indent="0">
              <a:buNone/>
              <a:defRPr sz="1246" b="1"/>
            </a:lvl3pPr>
            <a:lvl4pPr marL="949427" indent="0">
              <a:buNone/>
              <a:defRPr sz="1108" b="1"/>
            </a:lvl4pPr>
            <a:lvl5pPr marL="1265904" indent="0">
              <a:buNone/>
              <a:defRPr sz="1108" b="1"/>
            </a:lvl5pPr>
            <a:lvl6pPr marL="1582380" indent="0">
              <a:buNone/>
              <a:defRPr sz="1108" b="1"/>
            </a:lvl6pPr>
            <a:lvl7pPr marL="1898855" indent="0">
              <a:buNone/>
              <a:defRPr sz="1108" b="1"/>
            </a:lvl7pPr>
            <a:lvl8pPr marL="2215330" indent="0">
              <a:buNone/>
              <a:defRPr sz="1108" b="1"/>
            </a:lvl8pPr>
            <a:lvl9pPr marL="2531805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8" y="2428351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77" indent="0">
              <a:buNone/>
              <a:defRPr sz="1385" b="1"/>
            </a:lvl2pPr>
            <a:lvl3pPr marL="632952" indent="0">
              <a:buNone/>
              <a:defRPr sz="1246" b="1"/>
            </a:lvl3pPr>
            <a:lvl4pPr marL="949427" indent="0">
              <a:buNone/>
              <a:defRPr sz="1108" b="1"/>
            </a:lvl4pPr>
            <a:lvl5pPr marL="1265904" indent="0">
              <a:buNone/>
              <a:defRPr sz="1108" b="1"/>
            </a:lvl5pPr>
            <a:lvl6pPr marL="1582380" indent="0">
              <a:buNone/>
              <a:defRPr sz="1108" b="1"/>
            </a:lvl6pPr>
            <a:lvl7pPr marL="1898855" indent="0">
              <a:buNone/>
              <a:defRPr sz="1108" b="1"/>
            </a:lvl7pPr>
            <a:lvl8pPr marL="2215330" indent="0">
              <a:buNone/>
              <a:defRPr sz="1108" b="1"/>
            </a:lvl8pPr>
            <a:lvl9pPr marL="2531805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8" y="3618443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3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2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95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8" y="1426293"/>
            <a:ext cx="3471864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4" y="2971803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477" indent="0">
              <a:buNone/>
              <a:defRPr sz="969"/>
            </a:lvl2pPr>
            <a:lvl3pPr marL="632952" indent="0">
              <a:buNone/>
              <a:defRPr sz="831"/>
            </a:lvl3pPr>
            <a:lvl4pPr marL="949427" indent="0">
              <a:buNone/>
              <a:defRPr sz="692"/>
            </a:lvl4pPr>
            <a:lvl5pPr marL="1265904" indent="0">
              <a:buNone/>
              <a:defRPr sz="692"/>
            </a:lvl5pPr>
            <a:lvl6pPr marL="1582380" indent="0">
              <a:buNone/>
              <a:defRPr sz="692"/>
            </a:lvl6pPr>
            <a:lvl7pPr marL="1898855" indent="0">
              <a:buNone/>
              <a:defRPr sz="692"/>
            </a:lvl7pPr>
            <a:lvl8pPr marL="2215330" indent="0">
              <a:buNone/>
              <a:defRPr sz="692"/>
            </a:lvl8pPr>
            <a:lvl9pPr marL="2531805" indent="0">
              <a:buNone/>
              <a:defRPr sz="69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8" y="1426293"/>
            <a:ext cx="3471864" cy="7039681"/>
          </a:xfrm>
        </p:spPr>
        <p:txBody>
          <a:bodyPr/>
          <a:lstStyle>
            <a:lvl1pPr marL="0" indent="0">
              <a:buNone/>
              <a:defRPr sz="2215"/>
            </a:lvl1pPr>
            <a:lvl2pPr marL="316477" indent="0">
              <a:buNone/>
              <a:defRPr sz="1938"/>
            </a:lvl2pPr>
            <a:lvl3pPr marL="632952" indent="0">
              <a:buNone/>
              <a:defRPr sz="1662"/>
            </a:lvl3pPr>
            <a:lvl4pPr marL="949427" indent="0">
              <a:buNone/>
              <a:defRPr sz="1385"/>
            </a:lvl4pPr>
            <a:lvl5pPr marL="1265904" indent="0">
              <a:buNone/>
              <a:defRPr sz="1385"/>
            </a:lvl5pPr>
            <a:lvl6pPr marL="1582380" indent="0">
              <a:buNone/>
              <a:defRPr sz="1385"/>
            </a:lvl6pPr>
            <a:lvl7pPr marL="1898855" indent="0">
              <a:buNone/>
              <a:defRPr sz="1385"/>
            </a:lvl7pPr>
            <a:lvl8pPr marL="2215330" indent="0">
              <a:buNone/>
              <a:defRPr sz="1385"/>
            </a:lvl8pPr>
            <a:lvl9pPr marL="2531805" indent="0">
              <a:buNone/>
              <a:defRPr sz="138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4" y="2971803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477" indent="0">
              <a:buNone/>
              <a:defRPr sz="969"/>
            </a:lvl2pPr>
            <a:lvl3pPr marL="632952" indent="0">
              <a:buNone/>
              <a:defRPr sz="831"/>
            </a:lvl3pPr>
            <a:lvl4pPr marL="949427" indent="0">
              <a:buNone/>
              <a:defRPr sz="692"/>
            </a:lvl4pPr>
            <a:lvl5pPr marL="1265904" indent="0">
              <a:buNone/>
              <a:defRPr sz="692"/>
            </a:lvl5pPr>
            <a:lvl6pPr marL="1582380" indent="0">
              <a:buNone/>
              <a:defRPr sz="692"/>
            </a:lvl6pPr>
            <a:lvl7pPr marL="1898855" indent="0">
              <a:buNone/>
              <a:defRPr sz="692"/>
            </a:lvl7pPr>
            <a:lvl8pPr marL="2215330" indent="0">
              <a:buNone/>
              <a:defRPr sz="692"/>
            </a:lvl8pPr>
            <a:lvl9pPr marL="2531805" indent="0">
              <a:buNone/>
              <a:defRPr sz="69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58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91" y="527409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91" y="2637018"/>
            <a:ext cx="5915025" cy="628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9" y="918140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6" y="918140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4" y="918140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32952" rtl="0" eaLnBrk="1" latinLnBrk="0" hangingPunct="1">
        <a:lnSpc>
          <a:spcPct val="90000"/>
        </a:lnSpc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38" indent="-158238" algn="l" defTabSz="632952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15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189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665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141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617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2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569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044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477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2952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427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5904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380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8855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330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1805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331403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</a:t>
            </a:r>
            <a:r>
              <a:rPr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行動計画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8778209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 　年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 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0237" y="2298033"/>
            <a:ext cx="6677526" cy="57751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400" dirty="0">
                <a:solidFill>
                  <a:srgbClr val="FF0000"/>
                </a:solidFill>
              </a:rPr>
              <a:t>○可能であれば、写真（画像）を貼り付けてください。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lvl="0" algn="ctr"/>
            <a:endParaRPr lang="en-US" altLang="ja-JP" sz="1400" dirty="0">
              <a:solidFill>
                <a:srgbClr val="FF0000"/>
              </a:solidFill>
            </a:endParaRPr>
          </a:p>
          <a:p>
            <a:pPr lvl="0" algn="ctr"/>
            <a:endParaRPr lang="en-US" altLang="ja-JP" sz="1400" dirty="0">
              <a:solidFill>
                <a:srgbClr val="FF0000"/>
              </a:solidFill>
            </a:endParaRPr>
          </a:p>
          <a:p>
            <a:pPr lvl="0"/>
            <a:r>
              <a:rPr lang="ja-JP" altLang="en-US" sz="1400" dirty="0">
                <a:solidFill>
                  <a:srgbClr val="FF0000"/>
                </a:solidFill>
              </a:rPr>
              <a:t>　　　　　　　　　　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地域で親しみのある風景や建物などを写真を掲載すると、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lvl="0"/>
            <a:r>
              <a:rPr lang="ja-JP" altLang="en-US" sz="1400" dirty="0">
                <a:solidFill>
                  <a:srgbClr val="FF0000"/>
                </a:solidFill>
              </a:rPr>
              <a:t>　  　　　　　　　　　　　　</a:t>
            </a:r>
            <a:r>
              <a:rPr lang="ja-JP" altLang="en-US" sz="1400" dirty="0" smtClean="0">
                <a:solidFill>
                  <a:srgbClr val="FF0000"/>
                </a:solidFill>
              </a:rPr>
              <a:t>タイムライン</a:t>
            </a:r>
            <a:r>
              <a:rPr lang="ja-JP" altLang="en-US" sz="1400" dirty="0">
                <a:solidFill>
                  <a:srgbClr val="FF0000"/>
                </a:solidFill>
              </a:rPr>
              <a:t>がより身近なものとなります。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45B214B-2827-417F-AAD3-0B36C4717410}" vid="{F3177F42-1D9E-41C0-878D-79D5328287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2516</TotalTime>
  <Words>84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UD デジタル 教科書体 N-B</vt:lpstr>
      <vt:lpstr>Arial</vt:lpstr>
      <vt:lpstr>Calibri</vt:lpstr>
      <vt:lpstr>Cambria</vt:lpstr>
      <vt:lpstr>Office テーマ</vt:lpstr>
      <vt:lpstr>PowerPoint プレゼンテーション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-</cp:lastModifiedBy>
  <cp:revision>0</cp:revision>
  <cp:lastPrinted>2023-03-02T06:06:17Z</cp:lastPrinted>
  <dcterms:created xsi:type="dcterms:W3CDTF">2022-06-22T00:05:24Z</dcterms:created>
  <dcterms:modified xsi:type="dcterms:W3CDTF">2022-06-22T00:05:24Z</dcterms:modified>
</cp:coreProperties>
</file>